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4411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EA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8" autoAdjust="0"/>
    <p:restoredTop sz="94660"/>
  </p:normalViewPr>
  <p:slideViewPr>
    <p:cSldViewPr snapToGrid="0">
      <p:cViewPr varScale="1">
        <p:scale>
          <a:sx n="91" d="100"/>
          <a:sy n="91" d="100"/>
        </p:scale>
        <p:origin x="11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8818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99473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26750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945224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3678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13558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592291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222399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130769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84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87551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21588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12875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6029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315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73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49518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38928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58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61" r:id="rId18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3E96F4D-9244-2848-9901-8CAF9A09D81B}"/>
              </a:ext>
            </a:extLst>
          </p:cNvPr>
          <p:cNvGrpSpPr/>
          <p:nvPr/>
        </p:nvGrpSpPr>
        <p:grpSpPr>
          <a:xfrm>
            <a:off x="2825523" y="2878522"/>
            <a:ext cx="6613980" cy="2439899"/>
            <a:chOff x="5191578" y="4898571"/>
            <a:chExt cx="14140543" cy="6596743"/>
          </a:xfrm>
        </p:grpSpPr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86EFCAFC-02F4-6449-8EA1-971EA83E22CF}"/>
                </a:ext>
              </a:extLst>
            </p:cNvPr>
            <p:cNvCxnSpPr/>
            <p:nvPr/>
          </p:nvCxnSpPr>
          <p:spPr>
            <a:xfrm>
              <a:off x="12261850" y="4898571"/>
              <a:ext cx="0" cy="6596743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  <a:alpha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26A3A13C-2541-5744-ADC4-21B59B3734F7}"/>
                </a:ext>
              </a:extLst>
            </p:cNvPr>
            <p:cNvCxnSpPr>
              <a:cxnSpLocks/>
            </p:cNvCxnSpPr>
            <p:nvPr/>
          </p:nvCxnSpPr>
          <p:spPr>
            <a:xfrm>
              <a:off x="5191578" y="8196942"/>
              <a:ext cx="14140543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  <a:alpha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9616590-B771-7E4B-A9B4-7F6A2A07E1DF}"/>
              </a:ext>
            </a:extLst>
          </p:cNvPr>
          <p:cNvGrpSpPr/>
          <p:nvPr/>
        </p:nvGrpSpPr>
        <p:grpSpPr>
          <a:xfrm>
            <a:off x="5175391" y="1964643"/>
            <a:ext cx="1914243" cy="734291"/>
            <a:chOff x="2891553" y="3636819"/>
            <a:chExt cx="3828486" cy="1468582"/>
          </a:xfrm>
        </p:grpSpPr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5D49F42A-E27C-2D42-A402-9AB16DFD17A8}"/>
                </a:ext>
              </a:extLst>
            </p:cNvPr>
            <p:cNvSpPr/>
            <p:nvPr/>
          </p:nvSpPr>
          <p:spPr>
            <a:xfrm>
              <a:off x="2891553" y="3636819"/>
              <a:ext cx="3828486" cy="146858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E8ABF40-C7AC-2F48-97E2-FD52785555BD}"/>
                </a:ext>
              </a:extLst>
            </p:cNvPr>
            <p:cNvSpPr/>
            <p:nvPr/>
          </p:nvSpPr>
          <p:spPr>
            <a:xfrm flipH="1">
              <a:off x="3253201" y="3946789"/>
              <a:ext cx="310518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Develop</a:t>
              </a:r>
              <a:endParaRPr lang="en-US" sz="2700" dirty="0"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A5A39B9-BF2D-0A48-BEB4-4C16494BB441}"/>
              </a:ext>
            </a:extLst>
          </p:cNvPr>
          <p:cNvGrpSpPr/>
          <p:nvPr/>
        </p:nvGrpSpPr>
        <p:grpSpPr>
          <a:xfrm>
            <a:off x="5175391" y="5442629"/>
            <a:ext cx="1914243" cy="734291"/>
            <a:chOff x="2891553" y="3636819"/>
            <a:chExt cx="3828486" cy="1468582"/>
          </a:xfrm>
        </p:grpSpPr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AEAD3BA2-6A99-3748-B4E6-7BA0990FB89B}"/>
                </a:ext>
              </a:extLst>
            </p:cNvPr>
            <p:cNvSpPr/>
            <p:nvPr/>
          </p:nvSpPr>
          <p:spPr>
            <a:xfrm>
              <a:off x="2891553" y="3636819"/>
              <a:ext cx="3828486" cy="1468582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1CB2447-073E-0044-BDA1-D0E110273150}"/>
                </a:ext>
              </a:extLst>
            </p:cNvPr>
            <p:cNvSpPr/>
            <p:nvPr/>
          </p:nvSpPr>
          <p:spPr>
            <a:xfrm flipH="1">
              <a:off x="3253201" y="3965709"/>
              <a:ext cx="310518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Identify</a:t>
              </a:r>
              <a:endParaRPr lang="en-US" sz="2700" dirty="0"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D497F99-C624-654E-B125-5ABCCCE41AE4}"/>
              </a:ext>
            </a:extLst>
          </p:cNvPr>
          <p:cNvGrpSpPr/>
          <p:nvPr/>
        </p:nvGrpSpPr>
        <p:grpSpPr>
          <a:xfrm>
            <a:off x="9616762" y="3731326"/>
            <a:ext cx="1914243" cy="734291"/>
            <a:chOff x="2891553" y="3636819"/>
            <a:chExt cx="3828486" cy="1468582"/>
          </a:xfrm>
        </p:grpSpPr>
        <p:sp>
          <p:nvSpPr>
            <p:cNvPr id="50" name="Rounded Rectangle 49">
              <a:extLst>
                <a:ext uri="{FF2B5EF4-FFF2-40B4-BE49-F238E27FC236}">
                  <a16:creationId xmlns:a16="http://schemas.microsoft.com/office/drawing/2014/main" id="{E1BFE807-4A86-2140-BCAE-B50FE1E8EDBC}"/>
                </a:ext>
              </a:extLst>
            </p:cNvPr>
            <p:cNvSpPr/>
            <p:nvPr/>
          </p:nvSpPr>
          <p:spPr>
            <a:xfrm>
              <a:off x="2891553" y="3636819"/>
              <a:ext cx="3828486" cy="146858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97ECAE9F-F455-354F-A800-C3BC54E09C4E}"/>
                </a:ext>
              </a:extLst>
            </p:cNvPr>
            <p:cNvSpPr/>
            <p:nvPr/>
          </p:nvSpPr>
          <p:spPr>
            <a:xfrm flipH="1">
              <a:off x="3253201" y="4001777"/>
              <a:ext cx="310518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Analyze</a:t>
              </a:r>
              <a:endParaRPr lang="en-US" sz="2700" dirty="0"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B24E64A-2A49-8842-A4C0-E9EA12483C6C}"/>
              </a:ext>
            </a:extLst>
          </p:cNvPr>
          <p:cNvGrpSpPr/>
          <p:nvPr/>
        </p:nvGrpSpPr>
        <p:grpSpPr>
          <a:xfrm>
            <a:off x="734021" y="3731326"/>
            <a:ext cx="1914243" cy="734291"/>
            <a:chOff x="2891553" y="3636819"/>
            <a:chExt cx="3828486" cy="1468582"/>
          </a:xfrm>
          <a:solidFill>
            <a:srgbClr val="41EAD4"/>
          </a:solidFill>
        </p:grpSpPr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BE7C1FEC-FDE4-2C45-BE93-AA0DA0A8C50D}"/>
                </a:ext>
              </a:extLst>
            </p:cNvPr>
            <p:cNvSpPr/>
            <p:nvPr/>
          </p:nvSpPr>
          <p:spPr>
            <a:xfrm>
              <a:off x="2891553" y="3636819"/>
              <a:ext cx="3828486" cy="146858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42AAAB4F-B102-9448-84E4-438029D1AA5C}"/>
                </a:ext>
              </a:extLst>
            </p:cNvPr>
            <p:cNvSpPr/>
            <p:nvPr/>
          </p:nvSpPr>
          <p:spPr>
            <a:xfrm flipH="1">
              <a:off x="3253201" y="4001777"/>
              <a:ext cx="3105188" cy="738664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Advertise</a:t>
              </a:r>
              <a:endParaRPr lang="en-US" sz="2700" dirty="0"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9C96470E-6EC0-3B42-9B29-09BC7E65B653}"/>
              </a:ext>
            </a:extLst>
          </p:cNvPr>
          <p:cNvGrpSpPr/>
          <p:nvPr/>
        </p:nvGrpSpPr>
        <p:grpSpPr>
          <a:xfrm>
            <a:off x="3637002" y="2053393"/>
            <a:ext cx="579960" cy="579959"/>
            <a:chOff x="14759296" y="-2028824"/>
            <a:chExt cx="404999" cy="404999"/>
          </a:xfrm>
          <a:solidFill>
            <a:schemeClr val="tx2"/>
          </a:solidFill>
        </p:grpSpPr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1B714E02-DB8F-1C4D-8841-E93E444CAB4C}"/>
                </a:ext>
              </a:extLst>
            </p:cNvPr>
            <p:cNvSpPr/>
            <p:nvPr/>
          </p:nvSpPr>
          <p:spPr>
            <a:xfrm>
              <a:off x="14759296" y="-1988145"/>
              <a:ext cx="364320" cy="3643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13" h="1013">
                  <a:moveTo>
                    <a:pt x="970" y="463"/>
                  </a:moveTo>
                  <a:cubicBezTo>
                    <a:pt x="946" y="463"/>
                    <a:pt x="927" y="483"/>
                    <a:pt x="927" y="506"/>
                  </a:cubicBezTo>
                  <a:lnTo>
                    <a:pt x="927" y="927"/>
                  </a:lnTo>
                  <a:lnTo>
                    <a:pt x="86" y="927"/>
                  </a:lnTo>
                  <a:lnTo>
                    <a:pt x="86" y="86"/>
                  </a:lnTo>
                  <a:lnTo>
                    <a:pt x="507" y="86"/>
                  </a:lnTo>
                  <a:cubicBezTo>
                    <a:pt x="531" y="86"/>
                    <a:pt x="550" y="67"/>
                    <a:pt x="550" y="43"/>
                  </a:cubicBezTo>
                  <a:cubicBezTo>
                    <a:pt x="550" y="19"/>
                    <a:pt x="531" y="0"/>
                    <a:pt x="507" y="0"/>
                  </a:cubicBezTo>
                  <a:lnTo>
                    <a:pt x="60" y="0"/>
                  </a:lnTo>
                  <a:cubicBezTo>
                    <a:pt x="27" y="0"/>
                    <a:pt x="0" y="27"/>
                    <a:pt x="0" y="60"/>
                  </a:cubicBezTo>
                  <a:lnTo>
                    <a:pt x="0" y="952"/>
                  </a:lnTo>
                  <a:cubicBezTo>
                    <a:pt x="0" y="986"/>
                    <a:pt x="27" y="1013"/>
                    <a:pt x="60" y="1013"/>
                  </a:cubicBezTo>
                  <a:lnTo>
                    <a:pt x="952" y="1013"/>
                  </a:lnTo>
                  <a:cubicBezTo>
                    <a:pt x="986" y="1013"/>
                    <a:pt x="1013" y="986"/>
                    <a:pt x="1013" y="952"/>
                  </a:cubicBezTo>
                  <a:lnTo>
                    <a:pt x="1013" y="506"/>
                  </a:lnTo>
                  <a:cubicBezTo>
                    <a:pt x="1013" y="483"/>
                    <a:pt x="993" y="463"/>
                    <a:pt x="970" y="463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defTabSz="914217" hangingPunct="0"/>
              <a:endParaRPr lang="en-US" sz="900">
                <a:latin typeface="Century Gothic" panose="020B0502020202020204" pitchFamily="34" charset="0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59D0D1CA-4193-794D-9246-C0FB0E249966}"/>
                </a:ext>
              </a:extLst>
            </p:cNvPr>
            <p:cNvSpPr/>
            <p:nvPr/>
          </p:nvSpPr>
          <p:spPr>
            <a:xfrm>
              <a:off x="14962335" y="-2028824"/>
              <a:ext cx="201960" cy="2005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62" h="558">
                  <a:moveTo>
                    <a:pt x="406" y="221"/>
                  </a:moveTo>
                  <a:lnTo>
                    <a:pt x="344" y="159"/>
                  </a:lnTo>
                  <a:lnTo>
                    <a:pt x="398" y="105"/>
                  </a:lnTo>
                  <a:lnTo>
                    <a:pt x="459" y="168"/>
                  </a:lnTo>
                  <a:close/>
                  <a:moveTo>
                    <a:pt x="190" y="440"/>
                  </a:moveTo>
                  <a:lnTo>
                    <a:pt x="103" y="459"/>
                  </a:lnTo>
                  <a:lnTo>
                    <a:pt x="125" y="377"/>
                  </a:lnTo>
                  <a:lnTo>
                    <a:pt x="283" y="220"/>
                  </a:lnTo>
                  <a:lnTo>
                    <a:pt x="346" y="282"/>
                  </a:lnTo>
                  <a:close/>
                  <a:moveTo>
                    <a:pt x="550" y="139"/>
                  </a:moveTo>
                  <a:lnTo>
                    <a:pt x="430" y="14"/>
                  </a:lnTo>
                  <a:cubicBezTo>
                    <a:pt x="422" y="5"/>
                    <a:pt x="411" y="0"/>
                    <a:pt x="400" y="0"/>
                  </a:cubicBezTo>
                  <a:cubicBezTo>
                    <a:pt x="388" y="0"/>
                    <a:pt x="377" y="5"/>
                    <a:pt x="369" y="13"/>
                  </a:cubicBezTo>
                  <a:lnTo>
                    <a:pt x="56" y="325"/>
                  </a:lnTo>
                  <a:cubicBezTo>
                    <a:pt x="51" y="330"/>
                    <a:pt x="47" y="336"/>
                    <a:pt x="45" y="344"/>
                  </a:cubicBezTo>
                  <a:lnTo>
                    <a:pt x="1" y="504"/>
                  </a:lnTo>
                  <a:cubicBezTo>
                    <a:pt x="-2" y="518"/>
                    <a:pt x="1" y="534"/>
                    <a:pt x="12" y="545"/>
                  </a:cubicBezTo>
                  <a:cubicBezTo>
                    <a:pt x="20" y="553"/>
                    <a:pt x="31" y="558"/>
                    <a:pt x="43" y="558"/>
                  </a:cubicBezTo>
                  <a:cubicBezTo>
                    <a:pt x="46" y="558"/>
                    <a:pt x="49" y="558"/>
                    <a:pt x="52" y="557"/>
                  </a:cubicBezTo>
                  <a:lnTo>
                    <a:pt x="220" y="522"/>
                  </a:lnTo>
                  <a:cubicBezTo>
                    <a:pt x="228" y="520"/>
                    <a:pt x="236" y="516"/>
                    <a:pt x="242" y="510"/>
                  </a:cubicBezTo>
                  <a:lnTo>
                    <a:pt x="549" y="199"/>
                  </a:lnTo>
                  <a:cubicBezTo>
                    <a:pt x="566" y="182"/>
                    <a:pt x="566" y="156"/>
                    <a:pt x="550" y="139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defTabSz="914217" hangingPunct="0"/>
              <a:endParaRPr lang="en-US" sz="900">
                <a:latin typeface="Century Gothic" panose="020B0502020202020204" pitchFamily="34" charset="0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EAC9CAD0-97D8-E743-AAC3-F70B4686C997}"/>
              </a:ext>
            </a:extLst>
          </p:cNvPr>
          <p:cNvGrpSpPr/>
          <p:nvPr/>
        </p:nvGrpSpPr>
        <p:grpSpPr>
          <a:xfrm>
            <a:off x="8024711" y="2052012"/>
            <a:ext cx="664834" cy="581340"/>
            <a:chOff x="16803376" y="-4135544"/>
            <a:chExt cx="461520" cy="403560"/>
          </a:xfrm>
          <a:solidFill>
            <a:schemeClr val="tx2"/>
          </a:solidFill>
        </p:grpSpPr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C306BF06-A0F5-DA45-A8CF-1C5D4EADA7D4}"/>
                </a:ext>
              </a:extLst>
            </p:cNvPr>
            <p:cNvSpPr/>
            <p:nvPr/>
          </p:nvSpPr>
          <p:spPr>
            <a:xfrm>
              <a:off x="16803376" y="-4135544"/>
              <a:ext cx="461520" cy="1119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83" h="312">
                  <a:moveTo>
                    <a:pt x="43" y="312"/>
                  </a:moveTo>
                  <a:cubicBezTo>
                    <a:pt x="32" y="312"/>
                    <a:pt x="21" y="308"/>
                    <a:pt x="12" y="299"/>
                  </a:cubicBezTo>
                  <a:cubicBezTo>
                    <a:pt x="-4" y="282"/>
                    <a:pt x="-4" y="255"/>
                    <a:pt x="13" y="238"/>
                  </a:cubicBezTo>
                  <a:cubicBezTo>
                    <a:pt x="170" y="87"/>
                    <a:pt x="401" y="0"/>
                    <a:pt x="645" y="0"/>
                  </a:cubicBezTo>
                  <a:cubicBezTo>
                    <a:pt x="885" y="0"/>
                    <a:pt x="1113" y="84"/>
                    <a:pt x="1270" y="231"/>
                  </a:cubicBezTo>
                  <a:cubicBezTo>
                    <a:pt x="1287" y="247"/>
                    <a:pt x="1288" y="275"/>
                    <a:pt x="1272" y="292"/>
                  </a:cubicBezTo>
                  <a:cubicBezTo>
                    <a:pt x="1255" y="309"/>
                    <a:pt x="1228" y="310"/>
                    <a:pt x="1211" y="294"/>
                  </a:cubicBezTo>
                  <a:cubicBezTo>
                    <a:pt x="1070" y="162"/>
                    <a:pt x="864" y="86"/>
                    <a:pt x="645" y="86"/>
                  </a:cubicBezTo>
                  <a:cubicBezTo>
                    <a:pt x="423" y="86"/>
                    <a:pt x="214" y="164"/>
                    <a:pt x="73" y="300"/>
                  </a:cubicBezTo>
                  <a:cubicBezTo>
                    <a:pt x="65" y="308"/>
                    <a:pt x="54" y="312"/>
                    <a:pt x="43" y="31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defTabSz="914217" hangingPunct="0"/>
              <a:endParaRPr lang="en-US" sz="900">
                <a:latin typeface="Century Gothic" panose="020B0502020202020204" pitchFamily="34" charset="0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F44649B1-EE51-894E-943B-35A4786868EE}"/>
                </a:ext>
              </a:extLst>
            </p:cNvPr>
            <p:cNvSpPr/>
            <p:nvPr/>
          </p:nvSpPr>
          <p:spPr>
            <a:xfrm>
              <a:off x="16981216" y="-3841064"/>
              <a:ext cx="109440" cy="1090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5" h="304">
                  <a:moveTo>
                    <a:pt x="153" y="0"/>
                  </a:moveTo>
                  <a:cubicBezTo>
                    <a:pt x="69" y="0"/>
                    <a:pt x="0" y="68"/>
                    <a:pt x="0" y="152"/>
                  </a:cubicBezTo>
                  <a:cubicBezTo>
                    <a:pt x="0" y="236"/>
                    <a:pt x="69" y="304"/>
                    <a:pt x="153" y="304"/>
                  </a:cubicBezTo>
                  <a:cubicBezTo>
                    <a:pt x="237" y="304"/>
                    <a:pt x="305" y="236"/>
                    <a:pt x="305" y="152"/>
                  </a:cubicBezTo>
                  <a:cubicBezTo>
                    <a:pt x="305" y="68"/>
                    <a:pt x="237" y="0"/>
                    <a:pt x="153" y="0"/>
                  </a:cubicBezTo>
                  <a:close/>
                  <a:moveTo>
                    <a:pt x="153" y="86"/>
                  </a:moveTo>
                  <a:cubicBezTo>
                    <a:pt x="189" y="86"/>
                    <a:pt x="219" y="115"/>
                    <a:pt x="219" y="152"/>
                  </a:cubicBezTo>
                  <a:cubicBezTo>
                    <a:pt x="219" y="189"/>
                    <a:pt x="189" y="218"/>
                    <a:pt x="153" y="218"/>
                  </a:cubicBezTo>
                  <a:cubicBezTo>
                    <a:pt x="116" y="218"/>
                    <a:pt x="86" y="189"/>
                    <a:pt x="86" y="152"/>
                  </a:cubicBezTo>
                  <a:cubicBezTo>
                    <a:pt x="86" y="115"/>
                    <a:pt x="116" y="86"/>
                    <a:pt x="153" y="8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defTabSz="914217" hangingPunct="0"/>
              <a:endParaRPr lang="en-US" sz="900">
                <a:latin typeface="Century Gothic" panose="020B0502020202020204" pitchFamily="34" charset="0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3C43C4DE-9FE7-A44A-BD2F-F5CD1F0F17B5}"/>
                </a:ext>
              </a:extLst>
            </p:cNvPr>
            <p:cNvSpPr/>
            <p:nvPr/>
          </p:nvSpPr>
          <p:spPr>
            <a:xfrm>
              <a:off x="16851256" y="-4046624"/>
              <a:ext cx="364320" cy="939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13" h="262">
                  <a:moveTo>
                    <a:pt x="43" y="262"/>
                  </a:moveTo>
                  <a:cubicBezTo>
                    <a:pt x="32" y="262"/>
                    <a:pt x="21" y="257"/>
                    <a:pt x="12" y="248"/>
                  </a:cubicBezTo>
                  <a:cubicBezTo>
                    <a:pt x="-4" y="231"/>
                    <a:pt x="-4" y="204"/>
                    <a:pt x="13" y="187"/>
                  </a:cubicBezTo>
                  <a:cubicBezTo>
                    <a:pt x="136" y="69"/>
                    <a:pt x="317" y="0"/>
                    <a:pt x="509" y="0"/>
                  </a:cubicBezTo>
                  <a:cubicBezTo>
                    <a:pt x="697" y="0"/>
                    <a:pt x="876" y="67"/>
                    <a:pt x="999" y="182"/>
                  </a:cubicBezTo>
                  <a:cubicBezTo>
                    <a:pt x="1017" y="198"/>
                    <a:pt x="1017" y="226"/>
                    <a:pt x="1001" y="243"/>
                  </a:cubicBezTo>
                  <a:cubicBezTo>
                    <a:pt x="985" y="260"/>
                    <a:pt x="958" y="261"/>
                    <a:pt x="940" y="245"/>
                  </a:cubicBezTo>
                  <a:cubicBezTo>
                    <a:pt x="833" y="144"/>
                    <a:pt x="676" y="86"/>
                    <a:pt x="509" y="86"/>
                  </a:cubicBezTo>
                  <a:cubicBezTo>
                    <a:pt x="339" y="86"/>
                    <a:pt x="180" y="146"/>
                    <a:pt x="73" y="249"/>
                  </a:cubicBezTo>
                  <a:cubicBezTo>
                    <a:pt x="65" y="258"/>
                    <a:pt x="54" y="262"/>
                    <a:pt x="43" y="26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defTabSz="914217" hangingPunct="0"/>
              <a:endParaRPr lang="en-US" sz="900" dirty="0">
                <a:latin typeface="Century Gothic" panose="020B0502020202020204" pitchFamily="34" charset="0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3E9B77F8-6E57-8D49-A6E6-E220EA4842D4}"/>
                </a:ext>
              </a:extLst>
            </p:cNvPr>
            <p:cNvSpPr/>
            <p:nvPr/>
          </p:nvSpPr>
          <p:spPr>
            <a:xfrm>
              <a:off x="16907056" y="-3955544"/>
              <a:ext cx="253080" cy="727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4" h="203">
                  <a:moveTo>
                    <a:pt x="43" y="203"/>
                  </a:moveTo>
                  <a:cubicBezTo>
                    <a:pt x="32" y="203"/>
                    <a:pt x="20" y="199"/>
                    <a:pt x="12" y="190"/>
                  </a:cubicBezTo>
                  <a:cubicBezTo>
                    <a:pt x="-5" y="173"/>
                    <a:pt x="-4" y="145"/>
                    <a:pt x="13" y="129"/>
                  </a:cubicBezTo>
                  <a:cubicBezTo>
                    <a:pt x="98" y="47"/>
                    <a:pt x="222" y="0"/>
                    <a:pt x="354" y="0"/>
                  </a:cubicBezTo>
                  <a:cubicBezTo>
                    <a:pt x="483" y="0"/>
                    <a:pt x="606" y="46"/>
                    <a:pt x="691" y="125"/>
                  </a:cubicBezTo>
                  <a:cubicBezTo>
                    <a:pt x="708" y="141"/>
                    <a:pt x="709" y="169"/>
                    <a:pt x="692" y="186"/>
                  </a:cubicBezTo>
                  <a:cubicBezTo>
                    <a:pt x="676" y="203"/>
                    <a:pt x="649" y="204"/>
                    <a:pt x="632" y="188"/>
                  </a:cubicBezTo>
                  <a:cubicBezTo>
                    <a:pt x="563" y="123"/>
                    <a:pt x="461" y="86"/>
                    <a:pt x="354" y="86"/>
                  </a:cubicBezTo>
                  <a:cubicBezTo>
                    <a:pt x="244" y="86"/>
                    <a:pt x="142" y="124"/>
                    <a:pt x="73" y="191"/>
                  </a:cubicBezTo>
                  <a:cubicBezTo>
                    <a:pt x="64" y="199"/>
                    <a:pt x="54" y="203"/>
                    <a:pt x="43" y="203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defTabSz="914217" hangingPunct="0"/>
              <a:endParaRPr lang="en-US" sz="900">
                <a:latin typeface="Century Gothic" panose="020B0502020202020204" pitchFamily="34" charset="0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100" name="TextBox 99">
            <a:extLst>
              <a:ext uri="{FF2B5EF4-FFF2-40B4-BE49-F238E27FC236}">
                <a16:creationId xmlns:a16="http://schemas.microsoft.com/office/drawing/2014/main" id="{10D851A1-E8EA-A047-8E57-DD7FB53CE5D4}"/>
              </a:ext>
            </a:extLst>
          </p:cNvPr>
          <p:cNvSpPr txBox="1"/>
          <p:nvPr/>
        </p:nvSpPr>
        <p:spPr>
          <a:xfrm flipH="1">
            <a:off x="2766706" y="2833436"/>
            <a:ext cx="2262298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>
              <a:lnSpc>
                <a:spcPts val="2040"/>
              </a:lnSpc>
            </a:pPr>
            <a:r>
              <a:rPr lang="en-US" sz="1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sure.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BFCEAE8-8994-734A-AD06-92356DD0478D}"/>
              </a:ext>
            </a:extLst>
          </p:cNvPr>
          <p:cNvSpPr txBox="1"/>
          <p:nvPr/>
        </p:nvSpPr>
        <p:spPr>
          <a:xfrm flipH="1">
            <a:off x="7228571" y="2833436"/>
            <a:ext cx="2262298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>
              <a:lnSpc>
                <a:spcPts val="2040"/>
              </a:lnSpc>
            </a:pPr>
            <a:r>
              <a:rPr lang="en-US" sz="1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sure.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1A0E7A0-2062-8143-842A-F53D02779E2A}"/>
              </a:ext>
            </a:extLst>
          </p:cNvPr>
          <p:cNvSpPr txBox="1"/>
          <p:nvPr/>
        </p:nvSpPr>
        <p:spPr>
          <a:xfrm>
            <a:off x="6669043" y="4695147"/>
            <a:ext cx="33813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2000" dirty="0">
                <a:latin typeface="Century Gothic" panose="020B0502020202020204" pitchFamily="34" charset="0"/>
                <a:ea typeface="Roboto Medium" panose="02000000000000000000" pitchFamily="2" charset="0"/>
                <a:cs typeface="Lato Light" panose="020F0502020204030203" pitchFamily="34" charset="0"/>
              </a:rPr>
              <a:t>That’s why we provide point and click solutions.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DE43CC7-FC14-644D-9749-457523C5F80B}"/>
              </a:ext>
            </a:extLst>
          </p:cNvPr>
          <p:cNvSpPr txBox="1"/>
          <p:nvPr/>
        </p:nvSpPr>
        <p:spPr>
          <a:xfrm>
            <a:off x="2237078" y="4698499"/>
            <a:ext cx="33813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2000" dirty="0">
                <a:latin typeface="Century Gothic" panose="020B0502020202020204" pitchFamily="34" charset="0"/>
                <a:ea typeface="Roboto Medium" panose="02000000000000000000" pitchFamily="2" charset="0"/>
                <a:cs typeface="Lato Light" panose="020F0502020204030203" pitchFamily="34" charset="0"/>
              </a:rPr>
              <a:t>That’s why we provide point and click solutions.</a:t>
            </a:r>
          </a:p>
        </p:txBody>
      </p:sp>
      <p:sp>
        <p:nvSpPr>
          <p:cNvPr id="33" name="CuadroTexto 350">
            <a:extLst>
              <a:ext uri="{FF2B5EF4-FFF2-40B4-BE49-F238E27FC236}">
                <a16:creationId xmlns:a16="http://schemas.microsoft.com/office/drawing/2014/main" id="{7A684D9E-E9A4-3A44-B2F1-4680F0A2574C}"/>
              </a:ext>
            </a:extLst>
          </p:cNvPr>
          <p:cNvSpPr txBox="1"/>
          <p:nvPr/>
        </p:nvSpPr>
        <p:spPr>
          <a:xfrm>
            <a:off x="2342434" y="511095"/>
            <a:ext cx="7507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217"/>
            <a:r>
              <a:rPr lang="en-US" sz="4000" b="1" u="sng" dirty="0">
                <a:latin typeface="Century Gothic" panose="020B0502020202020204" pitchFamily="34" charset="0"/>
                <a:ea typeface="Lato Heavy" charset="0"/>
                <a:cs typeface="Lato Heavy" charset="0"/>
              </a:rPr>
              <a:t>FLOW CHARTS INFOGRAPHICS</a:t>
            </a:r>
          </a:p>
        </p:txBody>
      </p:sp>
    </p:spTree>
    <p:extLst>
      <p:ext uri="{BB962C8B-B14F-4D97-AF65-F5344CB8AC3E}">
        <p14:creationId xmlns:p14="http://schemas.microsoft.com/office/powerpoint/2010/main" val="228097966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</TotalTime>
  <Words>53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Vapor Trail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Tayyba Mirza</cp:lastModifiedBy>
  <cp:revision>3</cp:revision>
  <dcterms:created xsi:type="dcterms:W3CDTF">2022-08-17T04:35:51Z</dcterms:created>
  <dcterms:modified xsi:type="dcterms:W3CDTF">2022-10-13T06:55:12Z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2022-10-11T22:03:57Z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8da9d3c6-781b-4d2a-9867-80bbc521af81</vt:lpwstr>
  </property>
  <property fmtid="{D5CDD505-2E9C-101B-9397-08002B2CF9AE}" pid="8" name="MSIP_Label_defa4170-0d19-0005-0004-bc88714345d2_ContentBits">
    <vt:lpwstr>0</vt:lpwstr>
  </property>
</Properties>
</file>